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jpeg" ContentType="image/jpeg"/>
  <Default Extension="xml" ContentType="application/xml"/>
  <Default Extension="rels" ContentType="application/vnd.openxmlformats-package.relationships+xml"/>
  <Override PartName="/ppt/slideLayouts/slideLayout16.xml" ContentType="application/vnd.openxmlformats-officedocument.presentationml.slideLayout+xml"/>
  <Override PartName="/ppt/diagrams/data2.xml" ContentType="application/vnd.openxmlformats-officedocument.drawingml.diagramData+xml"/>
  <Override PartName="/ppt/tableStyles.xml" ContentType="application/vnd.openxmlformats-officedocument.presentationml.tableStyles+xml"/>
  <Override PartName="/ppt/diagrams/drawing2.xml" ContentType="application/vnd.ms-office.drawingml.diagramDrawing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2.xml" ContentType="application/vnd.openxmlformats-officedocument.drawingml.diagram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quickStyle3.xml" ContentType="application/vnd.openxmlformats-officedocument.drawingml.diagram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diagrams/quickStyle1.xml" ContentType="application/vnd.openxmlformats-officedocument.drawingml.diagramStyle+xml"/>
  <Override PartName="/ppt/diagrams/colors3.xml" ContentType="application/vnd.openxmlformats-officedocument.drawingml.diagramColors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colors1.xml" ContentType="application/vnd.openxmlformats-officedocument.drawingml.diagramColors+xml"/>
  <Override PartName="/ppt/diagrams/data3.xml" ContentType="application/vnd.openxmlformats-officedocument.drawingml.diagramData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55" r:id="rId1"/>
  </p:sldMasterIdLst>
  <p:sldIdLst>
    <p:sldId id="261" r:id="rId2"/>
    <p:sldId id="263" r:id="rId3"/>
    <p:sldId id="264" r:id="rId4"/>
    <p:sldId id="266" r:id="rId5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A22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AAAE95-2E50-2645-8A0C-6B0E73FCBBC6}" type="doc">
      <dgm:prSet loTypeId="urn:microsoft.com/office/officeart/2005/8/layout/matrix1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568BAD-41EB-2C4D-80B7-BBB0ACDE3038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7AADFD90-F1DC-374A-95B0-8498E230CD36}" type="parTrans" cxnId="{68394D16-7863-0A47-8854-427B59C72178}">
      <dgm:prSet/>
      <dgm:spPr/>
      <dgm:t>
        <a:bodyPr/>
        <a:lstStyle/>
        <a:p>
          <a:endParaRPr lang="en-US"/>
        </a:p>
      </dgm:t>
    </dgm:pt>
    <dgm:pt modelId="{32342F98-32F3-6141-AC20-8A4806A22492}" type="sibTrans" cxnId="{68394D16-7863-0A47-8854-427B59C72178}">
      <dgm:prSet/>
      <dgm:spPr/>
      <dgm:t>
        <a:bodyPr/>
        <a:lstStyle/>
        <a:p>
          <a:endParaRPr lang="en-US"/>
        </a:p>
      </dgm:t>
    </dgm:pt>
    <dgm:pt modelId="{EFD449C9-5F04-B942-9A2E-98963132EEC7}">
      <dgm:prSet phldrT="[Text]"/>
      <dgm:spPr/>
      <dgm:t>
        <a:bodyPr/>
        <a:lstStyle/>
        <a:p>
          <a:r>
            <a:rPr lang="en-US" dirty="0" smtClean="0"/>
            <a:t>Independent</a:t>
          </a:r>
          <a:endParaRPr lang="en-US" dirty="0"/>
        </a:p>
      </dgm:t>
    </dgm:pt>
    <dgm:pt modelId="{F0C85839-7FC4-664E-898B-6964BF5DA710}" type="parTrans" cxnId="{78FB9FE2-2438-B64F-9CF4-A5972D120641}">
      <dgm:prSet/>
      <dgm:spPr/>
      <dgm:t>
        <a:bodyPr/>
        <a:lstStyle/>
        <a:p>
          <a:endParaRPr lang="en-US"/>
        </a:p>
      </dgm:t>
    </dgm:pt>
    <dgm:pt modelId="{B601A4C1-5698-394C-A99C-2A336B71ABE8}" type="sibTrans" cxnId="{78FB9FE2-2438-B64F-9CF4-A5972D120641}">
      <dgm:prSet/>
      <dgm:spPr/>
      <dgm:t>
        <a:bodyPr/>
        <a:lstStyle/>
        <a:p>
          <a:endParaRPr lang="en-US"/>
        </a:p>
      </dgm:t>
    </dgm:pt>
    <dgm:pt modelId="{3C9AF41B-39A8-7045-A9D2-51C2D55651CA}">
      <dgm:prSet phldrT="[Text]"/>
      <dgm:spPr/>
      <dgm:t>
        <a:bodyPr/>
        <a:lstStyle/>
        <a:p>
          <a:r>
            <a:rPr lang="en-US" dirty="0" smtClean="0"/>
            <a:t>Confidential</a:t>
          </a:r>
          <a:endParaRPr lang="en-US" dirty="0"/>
        </a:p>
      </dgm:t>
    </dgm:pt>
    <dgm:pt modelId="{DAA0211D-4845-BC4D-97D2-7DED7714431D}" type="parTrans" cxnId="{5E2CB3B5-C834-1446-AAC1-83FB5C4A3D85}">
      <dgm:prSet/>
      <dgm:spPr/>
      <dgm:t>
        <a:bodyPr/>
        <a:lstStyle/>
        <a:p>
          <a:endParaRPr lang="en-US"/>
        </a:p>
      </dgm:t>
    </dgm:pt>
    <dgm:pt modelId="{910AB343-AB89-BB4C-910D-E2CC270AE7D2}" type="sibTrans" cxnId="{5E2CB3B5-C834-1446-AAC1-83FB5C4A3D85}">
      <dgm:prSet/>
      <dgm:spPr/>
      <dgm:t>
        <a:bodyPr/>
        <a:lstStyle/>
        <a:p>
          <a:endParaRPr lang="en-US"/>
        </a:p>
      </dgm:t>
    </dgm:pt>
    <dgm:pt modelId="{2C28EDD5-5AC5-594D-A790-66A376FDE6AE}">
      <dgm:prSet phldrT="[Text]"/>
      <dgm:spPr/>
      <dgm:t>
        <a:bodyPr/>
        <a:lstStyle/>
        <a:p>
          <a:r>
            <a:rPr lang="en-US" dirty="0" smtClean="0"/>
            <a:t>Impartial</a:t>
          </a:r>
          <a:endParaRPr lang="en-US" dirty="0"/>
        </a:p>
      </dgm:t>
    </dgm:pt>
    <dgm:pt modelId="{36216C45-3765-1F44-B7A0-3EA3B40F9653}" type="parTrans" cxnId="{14E542DC-24C4-8749-AF8B-E7F11C8544AB}">
      <dgm:prSet/>
      <dgm:spPr/>
      <dgm:t>
        <a:bodyPr/>
        <a:lstStyle/>
        <a:p>
          <a:endParaRPr lang="en-US"/>
        </a:p>
      </dgm:t>
    </dgm:pt>
    <dgm:pt modelId="{7A4E7ECE-87C2-4F42-B7EC-B7B60EB4B5CC}" type="sibTrans" cxnId="{14E542DC-24C4-8749-AF8B-E7F11C8544AB}">
      <dgm:prSet/>
      <dgm:spPr/>
      <dgm:t>
        <a:bodyPr/>
        <a:lstStyle/>
        <a:p>
          <a:endParaRPr lang="en-US"/>
        </a:p>
      </dgm:t>
    </dgm:pt>
    <dgm:pt modelId="{962CA325-E07E-8040-AC9B-885B56641E06}">
      <dgm:prSet phldrT="[Text]"/>
      <dgm:spPr/>
      <dgm:t>
        <a:bodyPr/>
        <a:lstStyle/>
        <a:p>
          <a:r>
            <a:rPr lang="en-US" dirty="0" smtClean="0"/>
            <a:t>Informal</a:t>
          </a:r>
          <a:endParaRPr lang="en-US" dirty="0"/>
        </a:p>
      </dgm:t>
    </dgm:pt>
    <dgm:pt modelId="{C9604082-A864-CC4D-8388-B8797C2DBAD8}" type="parTrans" cxnId="{173B4B1D-4B58-2447-B7A2-F47293C0423E}">
      <dgm:prSet/>
      <dgm:spPr/>
      <dgm:t>
        <a:bodyPr/>
        <a:lstStyle/>
        <a:p>
          <a:endParaRPr lang="en-US"/>
        </a:p>
      </dgm:t>
    </dgm:pt>
    <dgm:pt modelId="{1725B077-1273-1A48-9998-2C464AF1DF66}" type="sibTrans" cxnId="{173B4B1D-4B58-2447-B7A2-F47293C0423E}">
      <dgm:prSet/>
      <dgm:spPr/>
      <dgm:t>
        <a:bodyPr/>
        <a:lstStyle/>
        <a:p>
          <a:endParaRPr lang="en-US"/>
        </a:p>
      </dgm:t>
    </dgm:pt>
    <dgm:pt modelId="{123BF8E7-3420-2F48-90C1-59074D66E84D}" type="pres">
      <dgm:prSet presAssocID="{E4AAAE95-2E50-2645-8A0C-6B0E73FCBBC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6006FE-6CD8-4F4C-89A9-9DEDBE230A79}" type="pres">
      <dgm:prSet presAssocID="{E4AAAE95-2E50-2645-8A0C-6B0E73FCBBC6}" presName="matrix" presStyleCnt="0"/>
      <dgm:spPr/>
    </dgm:pt>
    <dgm:pt modelId="{D54717AC-81FE-5F4E-AF5C-3832245610AD}" type="pres">
      <dgm:prSet presAssocID="{E4AAAE95-2E50-2645-8A0C-6B0E73FCBBC6}" presName="tile1" presStyleLbl="node1" presStyleIdx="0" presStyleCnt="4"/>
      <dgm:spPr/>
      <dgm:t>
        <a:bodyPr/>
        <a:lstStyle/>
        <a:p>
          <a:endParaRPr lang="en-US"/>
        </a:p>
      </dgm:t>
    </dgm:pt>
    <dgm:pt modelId="{0021CE8E-561F-6B4F-8B32-DB144C8E209B}" type="pres">
      <dgm:prSet presAssocID="{E4AAAE95-2E50-2645-8A0C-6B0E73FCBBC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889E-0FF1-ED49-BF19-0A3742393862}" type="pres">
      <dgm:prSet presAssocID="{E4AAAE95-2E50-2645-8A0C-6B0E73FCBBC6}" presName="tile2" presStyleLbl="node1" presStyleIdx="1" presStyleCnt="4"/>
      <dgm:spPr/>
      <dgm:t>
        <a:bodyPr/>
        <a:lstStyle/>
        <a:p>
          <a:endParaRPr lang="en-US"/>
        </a:p>
      </dgm:t>
    </dgm:pt>
    <dgm:pt modelId="{AF3215F7-70FD-6E4E-892D-E151EF603480}" type="pres">
      <dgm:prSet presAssocID="{E4AAAE95-2E50-2645-8A0C-6B0E73FCBBC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7D130-CA2E-D741-B901-3B77DAC26A77}" type="pres">
      <dgm:prSet presAssocID="{E4AAAE95-2E50-2645-8A0C-6B0E73FCBBC6}" presName="tile3" presStyleLbl="node1" presStyleIdx="2" presStyleCnt="4"/>
      <dgm:spPr/>
      <dgm:t>
        <a:bodyPr/>
        <a:lstStyle/>
        <a:p>
          <a:endParaRPr lang="en-US"/>
        </a:p>
      </dgm:t>
    </dgm:pt>
    <dgm:pt modelId="{F8C882D5-4F07-0143-B4A2-3328DBEBEC57}" type="pres">
      <dgm:prSet presAssocID="{E4AAAE95-2E50-2645-8A0C-6B0E73FCBBC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223B50-FB0D-154A-B1A9-B6E18E8765E9}" type="pres">
      <dgm:prSet presAssocID="{E4AAAE95-2E50-2645-8A0C-6B0E73FCBBC6}" presName="tile4" presStyleLbl="node1" presStyleIdx="3" presStyleCnt="4"/>
      <dgm:spPr/>
      <dgm:t>
        <a:bodyPr/>
        <a:lstStyle/>
        <a:p>
          <a:endParaRPr lang="en-US"/>
        </a:p>
      </dgm:t>
    </dgm:pt>
    <dgm:pt modelId="{AB516756-F0A6-ED4C-AF89-8009103A1AB6}" type="pres">
      <dgm:prSet presAssocID="{E4AAAE95-2E50-2645-8A0C-6B0E73FCBBC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D92C7-2D37-B240-A1DB-ADB82B3161E3}" type="pres">
      <dgm:prSet presAssocID="{E4AAAE95-2E50-2645-8A0C-6B0E73FCBBC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B4FD451-A68B-7E4C-BFD8-A291F978460F}" type="presOf" srcId="{2C28EDD5-5AC5-594D-A790-66A376FDE6AE}" destId="{CF57D130-CA2E-D741-B901-3B77DAC26A77}" srcOrd="0" destOrd="0" presId="urn:microsoft.com/office/officeart/2005/8/layout/matrix1"/>
    <dgm:cxn modelId="{F2D0DF51-C02F-9145-A20F-C68A818A6484}" type="presOf" srcId="{E4AAAE95-2E50-2645-8A0C-6B0E73FCBBC6}" destId="{123BF8E7-3420-2F48-90C1-59074D66E84D}" srcOrd="0" destOrd="0" presId="urn:microsoft.com/office/officeart/2005/8/layout/matrix1"/>
    <dgm:cxn modelId="{5B0D8FDB-8BDE-8E45-B64B-11AE7E7BBA7E}" type="presOf" srcId="{2C28EDD5-5AC5-594D-A790-66A376FDE6AE}" destId="{F8C882D5-4F07-0143-B4A2-3328DBEBEC57}" srcOrd="1" destOrd="0" presId="urn:microsoft.com/office/officeart/2005/8/layout/matrix1"/>
    <dgm:cxn modelId="{173B4B1D-4B58-2447-B7A2-F47293C0423E}" srcId="{55568BAD-41EB-2C4D-80B7-BBB0ACDE3038}" destId="{962CA325-E07E-8040-AC9B-885B56641E06}" srcOrd="3" destOrd="0" parTransId="{C9604082-A864-CC4D-8388-B8797C2DBAD8}" sibTransId="{1725B077-1273-1A48-9998-2C464AF1DF66}"/>
    <dgm:cxn modelId="{DA5ADFB6-70C4-B644-A59E-67F98E043690}" type="presOf" srcId="{962CA325-E07E-8040-AC9B-885B56641E06}" destId="{92223B50-FB0D-154A-B1A9-B6E18E8765E9}" srcOrd="0" destOrd="0" presId="urn:microsoft.com/office/officeart/2005/8/layout/matrix1"/>
    <dgm:cxn modelId="{4D62BC45-A028-D149-894C-1586B4D8C667}" type="presOf" srcId="{55568BAD-41EB-2C4D-80B7-BBB0ACDE3038}" destId="{613D92C7-2D37-B240-A1DB-ADB82B3161E3}" srcOrd="0" destOrd="0" presId="urn:microsoft.com/office/officeart/2005/8/layout/matrix1"/>
    <dgm:cxn modelId="{14E542DC-24C4-8749-AF8B-E7F11C8544AB}" srcId="{55568BAD-41EB-2C4D-80B7-BBB0ACDE3038}" destId="{2C28EDD5-5AC5-594D-A790-66A376FDE6AE}" srcOrd="2" destOrd="0" parTransId="{36216C45-3765-1F44-B7A0-3EA3B40F9653}" sibTransId="{7A4E7ECE-87C2-4F42-B7EC-B7B60EB4B5CC}"/>
    <dgm:cxn modelId="{68394D16-7863-0A47-8854-427B59C72178}" srcId="{E4AAAE95-2E50-2645-8A0C-6B0E73FCBBC6}" destId="{55568BAD-41EB-2C4D-80B7-BBB0ACDE3038}" srcOrd="0" destOrd="0" parTransId="{7AADFD90-F1DC-374A-95B0-8498E230CD36}" sibTransId="{32342F98-32F3-6141-AC20-8A4806A22492}"/>
    <dgm:cxn modelId="{CD0F296C-FFD1-164E-B6C0-4A0E1AB92E8C}" type="presOf" srcId="{3C9AF41B-39A8-7045-A9D2-51C2D55651CA}" destId="{B543889E-0FF1-ED49-BF19-0A3742393862}" srcOrd="0" destOrd="0" presId="urn:microsoft.com/office/officeart/2005/8/layout/matrix1"/>
    <dgm:cxn modelId="{8BECF827-0F6F-CB4E-AA2E-6637C8CF2496}" type="presOf" srcId="{962CA325-E07E-8040-AC9B-885B56641E06}" destId="{AB516756-F0A6-ED4C-AF89-8009103A1AB6}" srcOrd="1" destOrd="0" presId="urn:microsoft.com/office/officeart/2005/8/layout/matrix1"/>
    <dgm:cxn modelId="{AA561AE6-6DC2-A244-9EA2-F02A120644A6}" type="presOf" srcId="{EFD449C9-5F04-B942-9A2E-98963132EEC7}" destId="{0021CE8E-561F-6B4F-8B32-DB144C8E209B}" srcOrd="1" destOrd="0" presId="urn:microsoft.com/office/officeart/2005/8/layout/matrix1"/>
    <dgm:cxn modelId="{78FB9FE2-2438-B64F-9CF4-A5972D120641}" srcId="{55568BAD-41EB-2C4D-80B7-BBB0ACDE3038}" destId="{EFD449C9-5F04-B942-9A2E-98963132EEC7}" srcOrd="0" destOrd="0" parTransId="{F0C85839-7FC4-664E-898B-6964BF5DA710}" sibTransId="{B601A4C1-5698-394C-A99C-2A336B71ABE8}"/>
    <dgm:cxn modelId="{623D7BC8-F97B-7F46-BC54-5E01B079A6E8}" type="presOf" srcId="{3C9AF41B-39A8-7045-A9D2-51C2D55651CA}" destId="{AF3215F7-70FD-6E4E-892D-E151EF603480}" srcOrd="1" destOrd="0" presId="urn:microsoft.com/office/officeart/2005/8/layout/matrix1"/>
    <dgm:cxn modelId="{5E2CB3B5-C834-1446-AAC1-83FB5C4A3D85}" srcId="{55568BAD-41EB-2C4D-80B7-BBB0ACDE3038}" destId="{3C9AF41B-39A8-7045-A9D2-51C2D55651CA}" srcOrd="1" destOrd="0" parTransId="{DAA0211D-4845-BC4D-97D2-7DED7714431D}" sibTransId="{910AB343-AB89-BB4C-910D-E2CC270AE7D2}"/>
    <dgm:cxn modelId="{2657E1B6-5FBE-B447-B0A4-08B68B9714C7}" type="presOf" srcId="{EFD449C9-5F04-B942-9A2E-98963132EEC7}" destId="{D54717AC-81FE-5F4E-AF5C-3832245610AD}" srcOrd="0" destOrd="0" presId="urn:microsoft.com/office/officeart/2005/8/layout/matrix1"/>
    <dgm:cxn modelId="{235FF26B-B6F3-D649-A625-1300FA6312EB}" type="presParOf" srcId="{123BF8E7-3420-2F48-90C1-59074D66E84D}" destId="{806006FE-6CD8-4F4C-89A9-9DEDBE230A79}" srcOrd="0" destOrd="0" presId="urn:microsoft.com/office/officeart/2005/8/layout/matrix1"/>
    <dgm:cxn modelId="{805BB43B-C73F-1C45-9389-7B825920D652}" type="presParOf" srcId="{806006FE-6CD8-4F4C-89A9-9DEDBE230A79}" destId="{D54717AC-81FE-5F4E-AF5C-3832245610AD}" srcOrd="0" destOrd="0" presId="urn:microsoft.com/office/officeart/2005/8/layout/matrix1"/>
    <dgm:cxn modelId="{2D2350A9-B98D-2A4B-9FFE-57A082AF277A}" type="presParOf" srcId="{806006FE-6CD8-4F4C-89A9-9DEDBE230A79}" destId="{0021CE8E-561F-6B4F-8B32-DB144C8E209B}" srcOrd="1" destOrd="0" presId="urn:microsoft.com/office/officeart/2005/8/layout/matrix1"/>
    <dgm:cxn modelId="{6D63A788-B789-2E44-AD4F-C7F13F012F6D}" type="presParOf" srcId="{806006FE-6CD8-4F4C-89A9-9DEDBE230A79}" destId="{B543889E-0FF1-ED49-BF19-0A3742393862}" srcOrd="2" destOrd="0" presId="urn:microsoft.com/office/officeart/2005/8/layout/matrix1"/>
    <dgm:cxn modelId="{1B1BE968-B9DA-8C41-A305-3827F68AD6C1}" type="presParOf" srcId="{806006FE-6CD8-4F4C-89A9-9DEDBE230A79}" destId="{AF3215F7-70FD-6E4E-892D-E151EF603480}" srcOrd="3" destOrd="0" presId="urn:microsoft.com/office/officeart/2005/8/layout/matrix1"/>
    <dgm:cxn modelId="{7B44EE70-6295-0B4B-8EED-AAA1DEADE87A}" type="presParOf" srcId="{806006FE-6CD8-4F4C-89A9-9DEDBE230A79}" destId="{CF57D130-CA2E-D741-B901-3B77DAC26A77}" srcOrd="4" destOrd="0" presId="urn:microsoft.com/office/officeart/2005/8/layout/matrix1"/>
    <dgm:cxn modelId="{C376F595-0A64-AE40-8503-BDAAFF32140C}" type="presParOf" srcId="{806006FE-6CD8-4F4C-89A9-9DEDBE230A79}" destId="{F8C882D5-4F07-0143-B4A2-3328DBEBEC57}" srcOrd="5" destOrd="0" presId="urn:microsoft.com/office/officeart/2005/8/layout/matrix1"/>
    <dgm:cxn modelId="{8CDE238E-09C2-EE4D-BACB-82DE52FF40E3}" type="presParOf" srcId="{806006FE-6CD8-4F4C-89A9-9DEDBE230A79}" destId="{92223B50-FB0D-154A-B1A9-B6E18E8765E9}" srcOrd="6" destOrd="0" presId="urn:microsoft.com/office/officeart/2005/8/layout/matrix1"/>
    <dgm:cxn modelId="{5C922334-6FA6-3E49-96FE-D1CF26F2629D}" type="presParOf" srcId="{806006FE-6CD8-4F4C-89A9-9DEDBE230A79}" destId="{AB516756-F0A6-ED4C-AF89-8009103A1AB6}" srcOrd="7" destOrd="0" presId="urn:microsoft.com/office/officeart/2005/8/layout/matrix1"/>
    <dgm:cxn modelId="{3EC4EEE4-7B92-CB41-BB1F-44C053DB25A7}" type="presParOf" srcId="{123BF8E7-3420-2F48-90C1-59074D66E84D}" destId="{613D92C7-2D37-B240-A1DB-ADB82B3161E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1B913-3978-124F-B149-FF77FAB68590}" type="doc">
      <dgm:prSet loTypeId="urn:microsoft.com/office/officeart/2005/8/layout/arrow5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7615C2-DA8E-6741-80B7-0D4CBBA2469D}">
      <dgm:prSet phldrT="[Text]"/>
      <dgm:spPr/>
      <dgm:t>
        <a:bodyPr/>
        <a:lstStyle/>
        <a:p>
          <a:r>
            <a:rPr lang="en-US" dirty="0" smtClean="0"/>
            <a:t>University</a:t>
          </a:r>
          <a:endParaRPr lang="en-US" dirty="0"/>
        </a:p>
      </dgm:t>
    </dgm:pt>
    <dgm:pt modelId="{EE76BE88-6F97-AA45-B699-E036F76DBDD5}" type="parTrans" cxnId="{2FDFE519-306B-AD4E-B5C5-2DCAE3B0BF4C}">
      <dgm:prSet/>
      <dgm:spPr/>
      <dgm:t>
        <a:bodyPr/>
        <a:lstStyle/>
        <a:p>
          <a:endParaRPr lang="en-US"/>
        </a:p>
      </dgm:t>
    </dgm:pt>
    <dgm:pt modelId="{FAF20AA6-AF96-6B46-AFB8-FF1D9223B0FB}" type="sibTrans" cxnId="{2FDFE519-306B-AD4E-B5C5-2DCAE3B0BF4C}">
      <dgm:prSet/>
      <dgm:spPr/>
      <dgm:t>
        <a:bodyPr/>
        <a:lstStyle/>
        <a:p>
          <a:endParaRPr lang="en-US"/>
        </a:p>
      </dgm:t>
    </dgm:pt>
    <dgm:pt modelId="{E57E13C9-2DCA-B444-90AB-2D1C01613E83}">
      <dgm:prSet phldrT="[Text]"/>
      <dgm:spPr/>
      <dgm:t>
        <a:bodyPr/>
        <a:lstStyle/>
        <a:p>
          <a:r>
            <a:rPr lang="en-US" dirty="0" smtClean="0"/>
            <a:t>Visitor</a:t>
          </a:r>
          <a:endParaRPr lang="en-US" dirty="0"/>
        </a:p>
      </dgm:t>
    </dgm:pt>
    <dgm:pt modelId="{52FE0118-A4A9-4B45-9222-9E9E826F12ED}" type="parTrans" cxnId="{1DC18140-6605-D446-851C-1F64D37EED50}">
      <dgm:prSet/>
      <dgm:spPr/>
      <dgm:t>
        <a:bodyPr/>
        <a:lstStyle/>
        <a:p>
          <a:endParaRPr lang="en-US"/>
        </a:p>
      </dgm:t>
    </dgm:pt>
    <dgm:pt modelId="{66BF2633-96C9-1948-92F8-3C908419AB50}" type="sibTrans" cxnId="{1DC18140-6605-D446-851C-1F64D37EED50}">
      <dgm:prSet/>
      <dgm:spPr/>
      <dgm:t>
        <a:bodyPr/>
        <a:lstStyle/>
        <a:p>
          <a:endParaRPr lang="en-US"/>
        </a:p>
      </dgm:t>
    </dgm:pt>
    <dgm:pt modelId="{EDA93159-5CDD-C44D-A0B0-D91662074A65}">
      <dgm:prSet phldrT="[Text]"/>
      <dgm:spPr/>
      <dgm:t>
        <a:bodyPr/>
        <a:lstStyle/>
        <a:p>
          <a:r>
            <a:rPr lang="en-US" dirty="0" err="1" smtClean="0"/>
            <a:t>Ombuds</a:t>
          </a:r>
          <a:endParaRPr lang="en-US" dirty="0"/>
        </a:p>
      </dgm:t>
    </dgm:pt>
    <dgm:pt modelId="{4BA49E5E-2BBA-0946-AA32-69601ABE5C79}" type="parTrans" cxnId="{52EF424D-1D0E-0A46-ADCA-E9AF239E00EA}">
      <dgm:prSet/>
      <dgm:spPr/>
      <dgm:t>
        <a:bodyPr/>
        <a:lstStyle/>
        <a:p>
          <a:endParaRPr lang="en-US"/>
        </a:p>
      </dgm:t>
    </dgm:pt>
    <dgm:pt modelId="{82AEAE75-E4CB-954D-B423-E3C1D0A86C7A}" type="sibTrans" cxnId="{52EF424D-1D0E-0A46-ADCA-E9AF239E00EA}">
      <dgm:prSet/>
      <dgm:spPr/>
      <dgm:t>
        <a:bodyPr/>
        <a:lstStyle/>
        <a:p>
          <a:endParaRPr lang="en-US"/>
        </a:p>
      </dgm:t>
    </dgm:pt>
    <dgm:pt modelId="{9D2C7571-A886-5249-A64D-DF620C586932}" type="pres">
      <dgm:prSet presAssocID="{2A11B913-3978-124F-B149-FF77FAB685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E00F5A-82C3-1646-97E9-1F2E17F182D9}" type="pres">
      <dgm:prSet presAssocID="{177615C2-DA8E-6741-80B7-0D4CBBA2469D}" presName="arrow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46737-14D7-0A4D-A384-C42F2C8F300F}" type="pres">
      <dgm:prSet presAssocID="{E57E13C9-2DCA-B444-90AB-2D1C01613E83}" presName="arrow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0F422-7D76-5B44-9FDA-D5EF9E7C0AE3}" type="pres">
      <dgm:prSet presAssocID="{EDA93159-5CDD-C44D-A0B0-D91662074A65}" presName="arrow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C18140-6605-D446-851C-1F64D37EED50}" srcId="{2A11B913-3978-124F-B149-FF77FAB68590}" destId="{E57E13C9-2DCA-B444-90AB-2D1C01613E83}" srcOrd="1" destOrd="0" parTransId="{52FE0118-A4A9-4B45-9222-9E9E826F12ED}" sibTransId="{66BF2633-96C9-1948-92F8-3C908419AB50}"/>
    <dgm:cxn modelId="{B5F8FA1A-87BE-3340-A914-562E195C00D5}" type="presOf" srcId="{2A11B913-3978-124F-B149-FF77FAB68590}" destId="{9D2C7571-A886-5249-A64D-DF620C586932}" srcOrd="0" destOrd="0" presId="urn:microsoft.com/office/officeart/2005/8/layout/arrow5"/>
    <dgm:cxn modelId="{2FDFE519-306B-AD4E-B5C5-2DCAE3B0BF4C}" srcId="{2A11B913-3978-124F-B149-FF77FAB68590}" destId="{177615C2-DA8E-6741-80B7-0D4CBBA2469D}" srcOrd="0" destOrd="0" parTransId="{EE76BE88-6F97-AA45-B699-E036F76DBDD5}" sibTransId="{FAF20AA6-AF96-6B46-AFB8-FF1D9223B0FB}"/>
    <dgm:cxn modelId="{A9125B93-0921-9A49-BAEC-24389D455367}" type="presOf" srcId="{EDA93159-5CDD-C44D-A0B0-D91662074A65}" destId="{A550F422-7D76-5B44-9FDA-D5EF9E7C0AE3}" srcOrd="0" destOrd="0" presId="urn:microsoft.com/office/officeart/2005/8/layout/arrow5"/>
    <dgm:cxn modelId="{5D960BAA-1EAF-1A40-820E-18037DBB37B1}" type="presOf" srcId="{177615C2-DA8E-6741-80B7-0D4CBBA2469D}" destId="{77E00F5A-82C3-1646-97E9-1F2E17F182D9}" srcOrd="0" destOrd="0" presId="urn:microsoft.com/office/officeart/2005/8/layout/arrow5"/>
    <dgm:cxn modelId="{52EF424D-1D0E-0A46-ADCA-E9AF239E00EA}" srcId="{2A11B913-3978-124F-B149-FF77FAB68590}" destId="{EDA93159-5CDD-C44D-A0B0-D91662074A65}" srcOrd="2" destOrd="0" parTransId="{4BA49E5E-2BBA-0946-AA32-69601ABE5C79}" sibTransId="{82AEAE75-E4CB-954D-B423-E3C1D0A86C7A}"/>
    <dgm:cxn modelId="{C11183DA-9272-3E42-BB95-E3F0A4096E7A}" type="presOf" srcId="{E57E13C9-2DCA-B444-90AB-2D1C01613E83}" destId="{30146737-14D7-0A4D-A384-C42F2C8F300F}" srcOrd="0" destOrd="0" presId="urn:microsoft.com/office/officeart/2005/8/layout/arrow5"/>
    <dgm:cxn modelId="{78E09F98-73D3-1445-8467-9B062684F74F}" type="presParOf" srcId="{9D2C7571-A886-5249-A64D-DF620C586932}" destId="{77E00F5A-82C3-1646-97E9-1F2E17F182D9}" srcOrd="0" destOrd="0" presId="urn:microsoft.com/office/officeart/2005/8/layout/arrow5"/>
    <dgm:cxn modelId="{361FD94C-15F0-C74E-92D1-2F8FF0B2F478}" type="presParOf" srcId="{9D2C7571-A886-5249-A64D-DF620C586932}" destId="{30146737-14D7-0A4D-A384-C42F2C8F300F}" srcOrd="1" destOrd="0" presId="urn:microsoft.com/office/officeart/2005/8/layout/arrow5"/>
    <dgm:cxn modelId="{23B91D9B-0A1B-3B48-AB3D-7F585DD5E4A4}" type="presParOf" srcId="{9D2C7571-A886-5249-A64D-DF620C586932}" destId="{A550F422-7D76-5B44-9FDA-D5EF9E7C0AE3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192EE-6801-1243-A6F6-D448359AC426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97E2F5-BAF7-FE4F-813C-275D70F973BD}">
      <dgm:prSet phldrT="[Text]"/>
      <dgm:spPr/>
      <dgm:t>
        <a:bodyPr/>
        <a:lstStyle/>
        <a:p>
          <a:r>
            <a:rPr lang="en-US" dirty="0" smtClean="0"/>
            <a:t>Problem Resolution</a:t>
          </a:r>
          <a:endParaRPr lang="en-US" dirty="0"/>
        </a:p>
      </dgm:t>
    </dgm:pt>
    <dgm:pt modelId="{CCFBA348-5A7D-7648-BE4E-2CD8E47F1540}" type="parTrans" cxnId="{D96A7047-76DB-F147-A616-B722D7891C37}">
      <dgm:prSet/>
      <dgm:spPr/>
      <dgm:t>
        <a:bodyPr/>
        <a:lstStyle/>
        <a:p>
          <a:endParaRPr lang="en-US"/>
        </a:p>
      </dgm:t>
    </dgm:pt>
    <dgm:pt modelId="{92F81DAD-54E1-8F47-81C7-E5B23150DE33}" type="sibTrans" cxnId="{D96A7047-76DB-F147-A616-B722D7891C37}">
      <dgm:prSet/>
      <dgm:spPr/>
      <dgm:t>
        <a:bodyPr/>
        <a:lstStyle/>
        <a:p>
          <a:endParaRPr lang="en-US"/>
        </a:p>
      </dgm:t>
    </dgm:pt>
    <dgm:pt modelId="{52804842-63F6-2A4A-BAFC-621C2F947157}">
      <dgm:prSet phldrT="[Text]"/>
      <dgm:spPr/>
      <dgm:t>
        <a:bodyPr/>
        <a:lstStyle/>
        <a:p>
          <a:r>
            <a:rPr lang="en-US" dirty="0" smtClean="0"/>
            <a:t>Conflict </a:t>
          </a:r>
          <a:r>
            <a:rPr lang="en-US" dirty="0" err="1" smtClean="0"/>
            <a:t>Provention</a:t>
          </a:r>
          <a:endParaRPr lang="en-US" dirty="0"/>
        </a:p>
      </dgm:t>
    </dgm:pt>
    <dgm:pt modelId="{05CBBA50-C799-2145-8C66-C827F6AF37A0}" type="parTrans" cxnId="{04A2B807-AA9F-B948-B3DF-F97679B60DF9}">
      <dgm:prSet/>
      <dgm:spPr/>
      <dgm:t>
        <a:bodyPr/>
        <a:lstStyle/>
        <a:p>
          <a:endParaRPr lang="en-US"/>
        </a:p>
      </dgm:t>
    </dgm:pt>
    <dgm:pt modelId="{0694E36E-9FAA-7844-88FD-AE90248412ED}" type="sibTrans" cxnId="{04A2B807-AA9F-B948-B3DF-F97679B60DF9}">
      <dgm:prSet/>
      <dgm:spPr/>
      <dgm:t>
        <a:bodyPr/>
        <a:lstStyle/>
        <a:p>
          <a:endParaRPr lang="en-US"/>
        </a:p>
      </dgm:t>
    </dgm:pt>
    <dgm:pt modelId="{869BD22A-2FEA-3B44-A865-9FE50BB37413}">
      <dgm:prSet/>
      <dgm:spPr/>
      <dgm:t>
        <a:bodyPr/>
        <a:lstStyle/>
        <a:p>
          <a:endParaRPr lang="en-US" dirty="0"/>
        </a:p>
      </dgm:t>
    </dgm:pt>
    <dgm:pt modelId="{857084B1-AB28-E141-A71B-DA0F51470B74}" type="parTrans" cxnId="{0BAD0B3D-981E-E34E-8ADF-005BA7EEC404}">
      <dgm:prSet/>
      <dgm:spPr/>
      <dgm:t>
        <a:bodyPr/>
        <a:lstStyle/>
        <a:p>
          <a:endParaRPr lang="en-US"/>
        </a:p>
      </dgm:t>
    </dgm:pt>
    <dgm:pt modelId="{A9ADB3E3-C6C1-3D4A-8471-4050C48BBFF9}" type="sibTrans" cxnId="{0BAD0B3D-981E-E34E-8ADF-005BA7EEC404}">
      <dgm:prSet/>
      <dgm:spPr/>
      <dgm:t>
        <a:bodyPr/>
        <a:lstStyle/>
        <a:p>
          <a:endParaRPr lang="en-US"/>
        </a:p>
      </dgm:t>
    </dgm:pt>
    <dgm:pt modelId="{0B717A50-BFCB-EF4A-A954-70BD711E8355}" type="pres">
      <dgm:prSet presAssocID="{CD5192EE-6801-1243-A6F6-D448359AC42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90B5E-4B49-9049-AD2E-C659165E6179}" type="pres">
      <dgm:prSet presAssocID="{BF97E2F5-BAF7-FE4F-813C-275D70F973BD}" presName="upArrow" presStyleLbl="node1" presStyleIdx="0" presStyleCnt="2"/>
      <dgm:spPr/>
    </dgm:pt>
    <dgm:pt modelId="{8C858E97-20BA-B443-BC31-492AF5CACC5F}" type="pres">
      <dgm:prSet presAssocID="{BF97E2F5-BAF7-FE4F-813C-275D70F973BD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FD41E-C815-CB4B-AFCD-1DB154EDC66F}" type="pres">
      <dgm:prSet presAssocID="{52804842-63F6-2A4A-BAFC-621C2F947157}" presName="downArrow" presStyleLbl="node1" presStyleIdx="1" presStyleCnt="2"/>
      <dgm:spPr/>
    </dgm:pt>
    <dgm:pt modelId="{1F36A386-CAE4-7C40-9B6E-05FE64F8D2D9}" type="pres">
      <dgm:prSet presAssocID="{52804842-63F6-2A4A-BAFC-621C2F947157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55A6E3-BA07-2748-8FF0-530E1FA28F82}" type="presOf" srcId="{52804842-63F6-2A4A-BAFC-621C2F947157}" destId="{1F36A386-CAE4-7C40-9B6E-05FE64F8D2D9}" srcOrd="0" destOrd="0" presId="urn:microsoft.com/office/officeart/2005/8/layout/arrow4"/>
    <dgm:cxn modelId="{04A2B807-AA9F-B948-B3DF-F97679B60DF9}" srcId="{CD5192EE-6801-1243-A6F6-D448359AC426}" destId="{52804842-63F6-2A4A-BAFC-621C2F947157}" srcOrd="1" destOrd="0" parTransId="{05CBBA50-C799-2145-8C66-C827F6AF37A0}" sibTransId="{0694E36E-9FAA-7844-88FD-AE90248412ED}"/>
    <dgm:cxn modelId="{E8B2564C-AFA2-1E4F-BF8D-54A0B1BE2150}" type="presOf" srcId="{CD5192EE-6801-1243-A6F6-D448359AC426}" destId="{0B717A50-BFCB-EF4A-A954-70BD711E8355}" srcOrd="0" destOrd="0" presId="urn:microsoft.com/office/officeart/2005/8/layout/arrow4"/>
    <dgm:cxn modelId="{8139E0F4-EFA2-544C-BB5D-53A3FEAE500D}" type="presOf" srcId="{BF97E2F5-BAF7-FE4F-813C-275D70F973BD}" destId="{8C858E97-20BA-B443-BC31-492AF5CACC5F}" srcOrd="0" destOrd="0" presId="urn:microsoft.com/office/officeart/2005/8/layout/arrow4"/>
    <dgm:cxn modelId="{0BAD0B3D-981E-E34E-8ADF-005BA7EEC404}" srcId="{CD5192EE-6801-1243-A6F6-D448359AC426}" destId="{869BD22A-2FEA-3B44-A865-9FE50BB37413}" srcOrd="2" destOrd="0" parTransId="{857084B1-AB28-E141-A71B-DA0F51470B74}" sibTransId="{A9ADB3E3-C6C1-3D4A-8471-4050C48BBFF9}"/>
    <dgm:cxn modelId="{D96A7047-76DB-F147-A616-B722D7891C37}" srcId="{CD5192EE-6801-1243-A6F6-D448359AC426}" destId="{BF97E2F5-BAF7-FE4F-813C-275D70F973BD}" srcOrd="0" destOrd="0" parTransId="{CCFBA348-5A7D-7648-BE4E-2CD8E47F1540}" sibTransId="{92F81DAD-54E1-8F47-81C7-E5B23150DE33}"/>
    <dgm:cxn modelId="{28E6D1E1-A248-B442-9217-43418FC0EF0F}" type="presParOf" srcId="{0B717A50-BFCB-EF4A-A954-70BD711E8355}" destId="{23F90B5E-4B49-9049-AD2E-C659165E6179}" srcOrd="0" destOrd="0" presId="urn:microsoft.com/office/officeart/2005/8/layout/arrow4"/>
    <dgm:cxn modelId="{3918B1F2-7D4C-5A48-A3D5-900C9C8E447C}" type="presParOf" srcId="{0B717A50-BFCB-EF4A-A954-70BD711E8355}" destId="{8C858E97-20BA-B443-BC31-492AF5CACC5F}" srcOrd="1" destOrd="0" presId="urn:microsoft.com/office/officeart/2005/8/layout/arrow4"/>
    <dgm:cxn modelId="{BC019E95-7B14-4642-A312-25FF0EFCD3EF}" type="presParOf" srcId="{0B717A50-BFCB-EF4A-A954-70BD711E8355}" destId="{3E1FD41E-C815-CB4B-AFCD-1DB154EDC66F}" srcOrd="2" destOrd="0" presId="urn:microsoft.com/office/officeart/2005/8/layout/arrow4"/>
    <dgm:cxn modelId="{1F12A97D-CFE8-1948-9A53-D9BD86596204}" type="presParOf" srcId="{0B717A50-BFCB-EF4A-A954-70BD711E8355}" destId="{1F36A386-CAE4-7C40-9B6E-05FE64F8D2D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4717AC-81FE-5F4E-AF5C-3832245610AD}">
      <dsp:nvSpPr>
        <dsp:cNvPr id="0" name=""/>
        <dsp:cNvSpPr/>
      </dsp:nvSpPr>
      <dsp:spPr>
        <a:xfrm rot="16200000">
          <a:off x="367746" y="-367746"/>
          <a:ext cx="2966249" cy="3701742"/>
        </a:xfrm>
        <a:prstGeom prst="round1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Independent</a:t>
          </a:r>
          <a:endParaRPr lang="en-US" sz="4600" kern="1200" dirty="0"/>
        </a:p>
      </dsp:txBody>
      <dsp:txXfrm rot="16200000">
        <a:off x="738527" y="-738527"/>
        <a:ext cx="2224686" cy="3701742"/>
      </dsp:txXfrm>
    </dsp:sp>
    <dsp:sp modelId="{B543889E-0FF1-ED49-BF19-0A3742393862}">
      <dsp:nvSpPr>
        <dsp:cNvPr id="0" name=""/>
        <dsp:cNvSpPr/>
      </dsp:nvSpPr>
      <dsp:spPr>
        <a:xfrm>
          <a:off x="3701742" y="0"/>
          <a:ext cx="3701742" cy="2966249"/>
        </a:xfrm>
        <a:prstGeom prst="round1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Confidential</a:t>
          </a:r>
          <a:endParaRPr lang="en-US" sz="4600" kern="1200" dirty="0"/>
        </a:p>
      </dsp:txBody>
      <dsp:txXfrm>
        <a:off x="3701742" y="0"/>
        <a:ext cx="3701742" cy="2224686"/>
      </dsp:txXfrm>
    </dsp:sp>
    <dsp:sp modelId="{CF57D130-CA2E-D741-B901-3B77DAC26A77}">
      <dsp:nvSpPr>
        <dsp:cNvPr id="0" name=""/>
        <dsp:cNvSpPr/>
      </dsp:nvSpPr>
      <dsp:spPr>
        <a:xfrm rot="10800000">
          <a:off x="0" y="2966249"/>
          <a:ext cx="3701742" cy="2966249"/>
        </a:xfrm>
        <a:prstGeom prst="round1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Impartial</a:t>
          </a:r>
          <a:endParaRPr lang="en-US" sz="4600" kern="1200" dirty="0"/>
        </a:p>
      </dsp:txBody>
      <dsp:txXfrm rot="10800000">
        <a:off x="0" y="3707811"/>
        <a:ext cx="3701742" cy="2224686"/>
      </dsp:txXfrm>
    </dsp:sp>
    <dsp:sp modelId="{92223B50-FB0D-154A-B1A9-B6E18E8765E9}">
      <dsp:nvSpPr>
        <dsp:cNvPr id="0" name=""/>
        <dsp:cNvSpPr/>
      </dsp:nvSpPr>
      <dsp:spPr>
        <a:xfrm rot="5400000">
          <a:off x="4069488" y="2598502"/>
          <a:ext cx="2966249" cy="3701742"/>
        </a:xfrm>
        <a:prstGeom prst="round1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Informal</a:t>
          </a:r>
          <a:endParaRPr lang="en-US" sz="4600" kern="1200" dirty="0"/>
        </a:p>
      </dsp:txBody>
      <dsp:txXfrm rot="5400000">
        <a:off x="4440269" y="2969283"/>
        <a:ext cx="2224686" cy="3701742"/>
      </dsp:txXfrm>
    </dsp:sp>
    <dsp:sp modelId="{613D92C7-2D37-B240-A1DB-ADB82B3161E3}">
      <dsp:nvSpPr>
        <dsp:cNvPr id="0" name=""/>
        <dsp:cNvSpPr/>
      </dsp:nvSpPr>
      <dsp:spPr>
        <a:xfrm>
          <a:off x="2591219" y="2224686"/>
          <a:ext cx="2221045" cy="1483124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O</a:t>
          </a:r>
          <a:endParaRPr lang="en-US" sz="4600" kern="1200" dirty="0"/>
        </a:p>
      </dsp:txBody>
      <dsp:txXfrm>
        <a:off x="2591219" y="2224686"/>
        <a:ext cx="2221045" cy="14831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E00F5A-82C3-1646-97E9-1F2E17F182D9}">
      <dsp:nvSpPr>
        <dsp:cNvPr id="0" name=""/>
        <dsp:cNvSpPr/>
      </dsp:nvSpPr>
      <dsp:spPr>
        <a:xfrm>
          <a:off x="2454873" y="1424"/>
          <a:ext cx="2989045" cy="2989045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University</a:t>
          </a:r>
          <a:endParaRPr lang="en-US" sz="2200" kern="1200" dirty="0"/>
        </a:p>
      </dsp:txBody>
      <dsp:txXfrm>
        <a:off x="2454873" y="1424"/>
        <a:ext cx="2989045" cy="2989045"/>
      </dsp:txXfrm>
    </dsp:sp>
    <dsp:sp modelId="{30146737-14D7-0A4D-A384-C42F2C8F300F}">
      <dsp:nvSpPr>
        <dsp:cNvPr id="0" name=""/>
        <dsp:cNvSpPr/>
      </dsp:nvSpPr>
      <dsp:spPr>
        <a:xfrm rot="7200000">
          <a:off x="4184470" y="2997173"/>
          <a:ext cx="2989045" cy="2989045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Visitor</a:t>
          </a:r>
          <a:endParaRPr lang="en-US" sz="2200" kern="1200" dirty="0"/>
        </a:p>
      </dsp:txBody>
      <dsp:txXfrm rot="7200000">
        <a:off x="4184470" y="2997173"/>
        <a:ext cx="2989045" cy="2989045"/>
      </dsp:txXfrm>
    </dsp:sp>
    <dsp:sp modelId="{A550F422-7D76-5B44-9FDA-D5EF9E7C0AE3}">
      <dsp:nvSpPr>
        <dsp:cNvPr id="0" name=""/>
        <dsp:cNvSpPr/>
      </dsp:nvSpPr>
      <dsp:spPr>
        <a:xfrm rot="14400000">
          <a:off x="725277" y="2997173"/>
          <a:ext cx="2989045" cy="2989045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Ombuds</a:t>
          </a:r>
          <a:endParaRPr lang="en-US" sz="2200" kern="1200" dirty="0"/>
        </a:p>
      </dsp:txBody>
      <dsp:txXfrm rot="14400000">
        <a:off x="725277" y="2997173"/>
        <a:ext cx="2989045" cy="298904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90B5E-4B49-9049-AD2E-C659165E6179}">
      <dsp:nvSpPr>
        <dsp:cNvPr id="0" name=""/>
        <dsp:cNvSpPr/>
      </dsp:nvSpPr>
      <dsp:spPr>
        <a:xfrm>
          <a:off x="4022" y="0"/>
          <a:ext cx="2413492" cy="2743510"/>
        </a:xfrm>
        <a:prstGeom prst="up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858E97-20BA-B443-BC31-492AF5CACC5F}">
      <dsp:nvSpPr>
        <dsp:cNvPr id="0" name=""/>
        <dsp:cNvSpPr/>
      </dsp:nvSpPr>
      <dsp:spPr>
        <a:xfrm>
          <a:off x="2489919" y="0"/>
          <a:ext cx="4095623" cy="2743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0" rIns="419608" bIns="419608" numCol="1" spcCol="1270" anchor="ctr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Problem Resolution</a:t>
          </a:r>
          <a:endParaRPr lang="en-US" sz="5900" kern="1200" dirty="0"/>
        </a:p>
      </dsp:txBody>
      <dsp:txXfrm>
        <a:off x="2489919" y="0"/>
        <a:ext cx="4095623" cy="2743510"/>
      </dsp:txXfrm>
    </dsp:sp>
    <dsp:sp modelId="{3E1FD41E-C815-CB4B-AFCD-1DB154EDC66F}">
      <dsp:nvSpPr>
        <dsp:cNvPr id="0" name=""/>
        <dsp:cNvSpPr/>
      </dsp:nvSpPr>
      <dsp:spPr>
        <a:xfrm>
          <a:off x="728070" y="2972135"/>
          <a:ext cx="2413492" cy="2743510"/>
        </a:xfrm>
        <a:prstGeom prst="down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36A386-CAE4-7C40-9B6E-05FE64F8D2D9}">
      <dsp:nvSpPr>
        <dsp:cNvPr id="0" name=""/>
        <dsp:cNvSpPr/>
      </dsp:nvSpPr>
      <dsp:spPr>
        <a:xfrm>
          <a:off x="3213967" y="2972135"/>
          <a:ext cx="4095623" cy="2743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0" rIns="419608" bIns="419608" numCol="1" spcCol="1270" anchor="ctr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Conflict </a:t>
          </a:r>
          <a:r>
            <a:rPr lang="en-US" sz="5900" kern="1200" dirty="0" err="1" smtClean="0"/>
            <a:t>Provention</a:t>
          </a:r>
          <a:endParaRPr lang="en-US" sz="5900" kern="1200" dirty="0"/>
        </a:p>
      </dsp:txBody>
      <dsp:txXfrm>
        <a:off x="3213967" y="2972135"/>
        <a:ext cx="4095623" cy="2743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FC56213-B4C4-4C5C-8EAE-01416D175C4F}" type="slidenum">
              <a:rPr/>
              <a:pPr/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B4D9B8C-E225-C045-BCA5-1C106443FE9D}" type="datetimeFigureOut">
              <a:rPr lang="en-GB" smtClean="0"/>
              <a:pPr/>
              <a:t>4/9/13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A7178E1C-0442-1A49-B95A-7AB5C103FA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Early is better, anytime is fine.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Jenna </a:t>
            </a:r>
            <a:r>
              <a:rPr lang="en-GB" dirty="0" smtClean="0"/>
              <a:t>Brown, </a:t>
            </a:r>
            <a:r>
              <a:rPr lang="en-GB" dirty="0" err="1" smtClean="0"/>
              <a:t>Ombuds</a:t>
            </a:r>
            <a:endParaRPr lang="en-GB" dirty="0" smtClean="0"/>
          </a:p>
          <a:p>
            <a:r>
              <a:rPr lang="en-GB" dirty="0" smtClean="0"/>
              <a:t>University of Denver</a:t>
            </a:r>
          </a:p>
          <a:p>
            <a:r>
              <a:rPr lang="en-GB" dirty="0" smtClean="0"/>
              <a:t>Denver, Colorado USA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867354" y="387240"/>
          <a:ext cx="7403484" cy="593249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557907" y="394052"/>
          <a:ext cx="7898793" cy="598764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14399" y="480176"/>
          <a:ext cx="7313613" cy="5715646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460</TotalTime>
  <Words>32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Inkwell</vt:lpstr>
      <vt:lpstr>Early is better, anytime is fine. </vt:lpstr>
      <vt:lpstr>Slide 2</vt:lpstr>
      <vt:lpstr>Slide 3</vt:lpstr>
      <vt:lpstr>Slide 4</vt:lpstr>
    </vt:vector>
  </TitlesOfParts>
  <Company>University of Denver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Brown</dc:creator>
  <cp:lastModifiedBy>Jenna Brown</cp:lastModifiedBy>
  <cp:revision>8</cp:revision>
  <dcterms:created xsi:type="dcterms:W3CDTF">2013-04-09T21:35:34Z</dcterms:created>
  <dcterms:modified xsi:type="dcterms:W3CDTF">2013-04-09T21:36:26Z</dcterms:modified>
</cp:coreProperties>
</file>